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1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294" autoAdjust="0"/>
  </p:normalViewPr>
  <p:slideViewPr>
    <p:cSldViewPr>
      <p:cViewPr>
        <p:scale>
          <a:sx n="75" d="100"/>
          <a:sy n="75" d="100"/>
        </p:scale>
        <p:origin x="-123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Польза пчел  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2f3529f43cd918f8230235664bac34f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85720" y="1285860"/>
            <a:ext cx="8643997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User\Desktop\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img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2852"/>
            <a:ext cx="9144000" cy="6572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0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971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User\Desktop\hello_html_2389994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Desktop\img2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esktop\img1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00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Пчела живет в природе и разводится человеком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357298"/>
            <a:ext cx="664373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esktop\IMG-20200518-WA0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5572131" cy="3571875"/>
          </a:xfrm>
          <a:prstGeom prst="rect">
            <a:avLst/>
          </a:prstGeom>
          <a:noFill/>
        </p:spPr>
      </p:pic>
      <p:pic>
        <p:nvPicPr>
          <p:cNvPr id="8195" name="Picture 3" descr="C:\Users\User\Desktop\IMG-20200518-WA000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6708" y="3286124"/>
            <a:ext cx="4967292" cy="3571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http://player.myshared.ru/5/487190/data/images/img2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User\Desktop\20200518_1419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57686" cy="6858000"/>
          </a:xfrm>
          <a:prstGeom prst="rect">
            <a:avLst/>
          </a:prstGeom>
          <a:noFill/>
        </p:spPr>
      </p:pic>
      <p:pic>
        <p:nvPicPr>
          <p:cNvPr id="10243" name="Picture 3" descr="C:\Users\User\Desktop\20200518_14204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User\Desktop\img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User\Desktop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User\Desktop\20200518_1426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143372" cy="6858000"/>
          </a:xfrm>
          <a:prstGeom prst="rect">
            <a:avLst/>
          </a:prstGeom>
          <a:noFill/>
        </p:spPr>
      </p:pic>
      <p:pic>
        <p:nvPicPr>
          <p:cNvPr id="13315" name="Picture 3" descr="C:\Users\User\Desktop\20200518_14235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User\Desktop\20200518_1418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2" cy="6858000"/>
          </a:xfrm>
          <a:prstGeom prst="rect">
            <a:avLst/>
          </a:prstGeom>
          <a:noFill/>
        </p:spPr>
      </p:pic>
      <p:pic>
        <p:nvPicPr>
          <p:cNvPr id="14339" name="Picture 3" descr="C:\Users\User\Desktop\20200518_14210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User\Desktop\20200518_1422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2" cy="6858000"/>
          </a:xfrm>
          <a:prstGeom prst="rect">
            <a:avLst/>
          </a:prstGeom>
          <a:noFill/>
        </p:spPr>
      </p:pic>
      <p:pic>
        <p:nvPicPr>
          <p:cNvPr id="15363" name="Picture 3" descr="C:\Users\User\Desktop\20200518_14245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User\Desktop\00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 descr="C:\Users\User\Desktop\img7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User\Desktop\img3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User\Desktop\img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Users\User\Desktop\img2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457200"/>
            <a:ext cx="6572296" cy="1471602"/>
          </a:xfrm>
        </p:spPr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pic>
        <p:nvPicPr>
          <p:cNvPr id="21507" name="Picture 3" descr="C:\Users\User\Desktop\hello_html_m5427c84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24" y="1714488"/>
            <a:ext cx="7143800" cy="49292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67</TotalTime>
  <Words>12</Words>
  <Application>Microsoft Office PowerPoint</Application>
  <PresentationFormat>Экран (4:3)</PresentationFormat>
  <Paragraphs>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Трек</vt:lpstr>
      <vt:lpstr>Польза пчел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Пчела живет в природе и разводится человеком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10</cp:revision>
  <dcterms:created xsi:type="dcterms:W3CDTF">2020-05-18T11:42:15Z</dcterms:created>
  <dcterms:modified xsi:type="dcterms:W3CDTF">2020-05-20T06:15:53Z</dcterms:modified>
</cp:coreProperties>
</file>